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496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DCF29-7003-4DDD-BBB5-EB2C6A17AB9D}" type="datetimeFigureOut">
              <a:rPr lang="id-ID" smtClean="0"/>
              <a:pPr/>
              <a:t>24/04/2016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083C-40A7-4CD8-9923-5BB00F846C6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DCF29-7003-4DDD-BBB5-EB2C6A17AB9D}" type="datetimeFigureOut">
              <a:rPr lang="id-ID" smtClean="0"/>
              <a:pPr/>
              <a:t>24/04/2016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083C-40A7-4CD8-9923-5BB00F846C6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DCF29-7003-4DDD-BBB5-EB2C6A17AB9D}" type="datetimeFigureOut">
              <a:rPr lang="id-ID" smtClean="0"/>
              <a:pPr/>
              <a:t>24/04/2016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083C-40A7-4CD8-9923-5BB00F846C6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DCF29-7003-4DDD-BBB5-EB2C6A17AB9D}" type="datetimeFigureOut">
              <a:rPr lang="id-ID" smtClean="0"/>
              <a:pPr/>
              <a:t>24/04/2016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083C-40A7-4CD8-9923-5BB00F846C6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DCF29-7003-4DDD-BBB5-EB2C6A17AB9D}" type="datetimeFigureOut">
              <a:rPr lang="id-ID" smtClean="0"/>
              <a:pPr/>
              <a:t>24/04/2016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083C-40A7-4CD8-9923-5BB00F846C6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DCF29-7003-4DDD-BBB5-EB2C6A17AB9D}" type="datetimeFigureOut">
              <a:rPr lang="id-ID" smtClean="0"/>
              <a:pPr/>
              <a:t>24/04/2016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083C-40A7-4CD8-9923-5BB00F846C6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DCF29-7003-4DDD-BBB5-EB2C6A17AB9D}" type="datetimeFigureOut">
              <a:rPr lang="id-ID" smtClean="0"/>
              <a:pPr/>
              <a:t>24/04/2016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083C-40A7-4CD8-9923-5BB00F846C6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DCF29-7003-4DDD-BBB5-EB2C6A17AB9D}" type="datetimeFigureOut">
              <a:rPr lang="id-ID" smtClean="0"/>
              <a:pPr/>
              <a:t>24/04/2016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083C-40A7-4CD8-9923-5BB00F846C6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DCF29-7003-4DDD-BBB5-EB2C6A17AB9D}" type="datetimeFigureOut">
              <a:rPr lang="id-ID" smtClean="0"/>
              <a:pPr/>
              <a:t>24/04/2016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083C-40A7-4CD8-9923-5BB00F846C6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DCF29-7003-4DDD-BBB5-EB2C6A17AB9D}" type="datetimeFigureOut">
              <a:rPr lang="id-ID" smtClean="0"/>
              <a:pPr/>
              <a:t>24/04/2016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083C-40A7-4CD8-9923-5BB00F846C6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DCF29-7003-4DDD-BBB5-EB2C6A17AB9D}" type="datetimeFigureOut">
              <a:rPr lang="id-ID" smtClean="0"/>
              <a:pPr/>
              <a:t>24/04/2016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083C-40A7-4CD8-9923-5BB00F846C6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DCF29-7003-4DDD-BBB5-EB2C6A17AB9D}" type="datetimeFigureOut">
              <a:rPr lang="id-ID" smtClean="0"/>
              <a:pPr/>
              <a:t>24/04/2016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B083C-40A7-4CD8-9923-5BB00F846C62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Praktikum 2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Konversi RGB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764704"/>
            <a:ext cx="6934200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d-ID" dirty="0"/>
              <a:t> Bitmap bmp4 = (Bitmap)pbox3.Image;</a:t>
            </a:r>
          </a:p>
          <a:p>
            <a:r>
              <a:rPr lang="id-ID" dirty="0"/>
              <a:t>            Color pixelColor;           </a:t>
            </a:r>
          </a:p>
          <a:p>
            <a:r>
              <a:rPr lang="es-ES" dirty="0"/>
              <a:t>            </a:t>
            </a:r>
            <a:r>
              <a:rPr lang="es-ES" dirty="0" err="1"/>
              <a:t>for</a:t>
            </a:r>
            <a:r>
              <a:rPr lang="es-ES" dirty="0"/>
              <a:t> (</a:t>
            </a:r>
            <a:r>
              <a:rPr lang="es-ES" dirty="0" err="1"/>
              <a:t>int</a:t>
            </a:r>
            <a:r>
              <a:rPr lang="es-ES" dirty="0"/>
              <a:t> y = 0; y &lt; bmp4.Height; y++)</a:t>
            </a:r>
          </a:p>
          <a:p>
            <a:r>
              <a:rPr lang="id-ID" dirty="0"/>
              <a:t>            {</a:t>
            </a:r>
          </a:p>
          <a:p>
            <a:r>
              <a:rPr lang="en-US" dirty="0"/>
              <a:t>                for (</a:t>
            </a:r>
            <a:r>
              <a:rPr lang="en-US" dirty="0" err="1"/>
              <a:t>int</a:t>
            </a:r>
            <a:r>
              <a:rPr lang="en-US" dirty="0"/>
              <a:t> x = 0; x &lt; bmp4.Width; x++)</a:t>
            </a:r>
          </a:p>
          <a:p>
            <a:r>
              <a:rPr lang="id-ID" dirty="0"/>
              <a:t>                {</a:t>
            </a:r>
          </a:p>
          <a:p>
            <a:r>
              <a:rPr lang="id-ID" dirty="0"/>
              <a:t>                    pixelColor = bmp4.GetPixel(x, y);</a:t>
            </a:r>
          </a:p>
          <a:p>
            <a:r>
              <a:rPr lang="id-ID" dirty="0"/>
              <a:t>                    int red = pixelColor.R;</a:t>
            </a:r>
          </a:p>
          <a:p>
            <a:r>
              <a:rPr lang="id-ID" dirty="0"/>
              <a:t>                    int green = pixelColor.G;</a:t>
            </a:r>
          </a:p>
          <a:p>
            <a:r>
              <a:rPr lang="id-ID" dirty="0"/>
              <a:t>                    int blue = pixelColor.B;</a:t>
            </a:r>
          </a:p>
          <a:p>
            <a:r>
              <a:rPr lang="en-US" dirty="0"/>
              <a:t>                    </a:t>
            </a:r>
            <a:r>
              <a:rPr lang="en-US" dirty="0" err="1"/>
              <a:t>int</a:t>
            </a:r>
            <a:r>
              <a:rPr lang="en-US" dirty="0"/>
              <a:t> rata = (</a:t>
            </a:r>
            <a:r>
              <a:rPr lang="en-US" dirty="0" err="1"/>
              <a:t>int</a:t>
            </a:r>
            <a:r>
              <a:rPr lang="en-US" dirty="0"/>
              <a:t>)(red + green + blue) / 3;</a:t>
            </a:r>
          </a:p>
          <a:p>
            <a:r>
              <a:rPr lang="id-ID" dirty="0"/>
              <a:t>                    if (rata &lt; 128) { rata = 0; } else { rata = 255; }</a:t>
            </a:r>
          </a:p>
          <a:p>
            <a:r>
              <a:rPr lang="id-ID" dirty="0"/>
              <a:t>                    bmp4.SetPixel(x, y, Color.FromArgb(rata, rata, rata));</a:t>
            </a:r>
          </a:p>
          <a:p>
            <a:r>
              <a:rPr lang="id-ID" dirty="0"/>
              <a:t>                }</a:t>
            </a:r>
          </a:p>
          <a:p>
            <a:r>
              <a:rPr lang="id-ID" dirty="0"/>
              <a:t>            }           </a:t>
            </a:r>
          </a:p>
          <a:p>
            <a:r>
              <a:rPr lang="id-ID" dirty="0"/>
              <a:t>            pbox7.SizeMode = PictureBoxSizeMode.StretchImage;</a:t>
            </a:r>
          </a:p>
          <a:p>
            <a:r>
              <a:rPr lang="id-ID" dirty="0"/>
              <a:t>            pbox7.Image = bmp4;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833" t="15556" r="68750" b="64444"/>
          <a:stretch>
            <a:fillRect/>
          </a:stretch>
        </p:blipFill>
        <p:spPr bwMode="auto">
          <a:xfrm>
            <a:off x="1043608" y="1484784"/>
            <a:ext cx="7058378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295400"/>
            <a:ext cx="7239000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d-ID" dirty="0"/>
              <a:t>//Flip Horizontal       </a:t>
            </a:r>
          </a:p>
          <a:p>
            <a:r>
              <a:rPr lang="id-ID" dirty="0"/>
              <a:t>            Bitmap source = (Bitmap)pbox3.Image;                  </a:t>
            </a:r>
          </a:p>
          <a:p>
            <a:r>
              <a:rPr lang="id-ID" dirty="0"/>
              <a:t>            Color pC; //pixelColor</a:t>
            </a:r>
          </a:p>
          <a:p>
            <a:r>
              <a:rPr lang="id-ID" dirty="0"/>
              <a:t>            int size=source.Height;</a:t>
            </a:r>
          </a:p>
          <a:p>
            <a:r>
              <a:rPr lang="en-US" dirty="0"/>
              <a:t>            if (</a:t>
            </a:r>
            <a:r>
              <a:rPr lang="en-US" dirty="0" err="1"/>
              <a:t>source.Width</a:t>
            </a:r>
            <a:r>
              <a:rPr lang="en-US" dirty="0"/>
              <a:t> &lt; </a:t>
            </a:r>
            <a:r>
              <a:rPr lang="en-US" dirty="0" err="1"/>
              <a:t>source.Height</a:t>
            </a:r>
            <a:r>
              <a:rPr lang="en-US" dirty="0"/>
              <a:t>) size = </a:t>
            </a:r>
            <a:r>
              <a:rPr lang="en-US" dirty="0" err="1"/>
              <a:t>source.Width</a:t>
            </a:r>
            <a:r>
              <a:rPr lang="en-US" dirty="0"/>
              <a:t>;           </a:t>
            </a:r>
          </a:p>
          <a:p>
            <a:r>
              <a:rPr lang="id-ID" dirty="0"/>
              <a:t>            </a:t>
            </a:r>
          </a:p>
          <a:p>
            <a:r>
              <a:rPr lang="id-ID" dirty="0"/>
              <a:t>            Bitmap bmp1 = new Bitmap(size,size);  </a:t>
            </a:r>
          </a:p>
          <a:p>
            <a:r>
              <a:rPr lang="es-ES" dirty="0"/>
              <a:t>            </a:t>
            </a:r>
            <a:r>
              <a:rPr lang="es-ES" dirty="0" err="1"/>
              <a:t>for</a:t>
            </a:r>
            <a:r>
              <a:rPr lang="es-ES" dirty="0"/>
              <a:t> (</a:t>
            </a:r>
            <a:r>
              <a:rPr lang="es-ES" dirty="0" err="1"/>
              <a:t>int</a:t>
            </a:r>
            <a:r>
              <a:rPr lang="es-ES" dirty="0"/>
              <a:t> y = 0; y &lt; </a:t>
            </a:r>
            <a:r>
              <a:rPr lang="es-ES" dirty="0" err="1"/>
              <a:t>size</a:t>
            </a:r>
            <a:r>
              <a:rPr lang="es-ES" dirty="0"/>
              <a:t>; y++)</a:t>
            </a:r>
          </a:p>
          <a:p>
            <a:r>
              <a:rPr lang="id-ID" dirty="0"/>
              <a:t>            {</a:t>
            </a:r>
          </a:p>
          <a:p>
            <a:r>
              <a:rPr lang="en-US" dirty="0"/>
              <a:t>                for (</a:t>
            </a:r>
            <a:r>
              <a:rPr lang="en-US" dirty="0" err="1"/>
              <a:t>int</a:t>
            </a:r>
            <a:r>
              <a:rPr lang="en-US" dirty="0"/>
              <a:t> x = 0; x &lt; size; x++)</a:t>
            </a:r>
          </a:p>
          <a:p>
            <a:r>
              <a:rPr lang="id-ID" dirty="0"/>
              <a:t>                {</a:t>
            </a:r>
          </a:p>
          <a:p>
            <a:r>
              <a:rPr lang="id-ID" dirty="0"/>
              <a:t>                    pC = source.GetPixel(size-1-x, y);</a:t>
            </a:r>
          </a:p>
          <a:p>
            <a:r>
              <a:rPr lang="id-ID" dirty="0"/>
              <a:t>                    bmp1.SetPixel(x, y, Color.FromArgb(pC.R, pC.G, pC.B));                    </a:t>
            </a:r>
          </a:p>
          <a:p>
            <a:r>
              <a:rPr lang="id-ID" dirty="0"/>
              <a:t>                </a:t>
            </a:r>
            <a:r>
              <a:rPr lang="id-ID" dirty="0" smtClean="0"/>
              <a:t>}</a:t>
            </a:r>
            <a:endParaRPr lang="id-ID" dirty="0"/>
          </a:p>
          <a:p>
            <a:r>
              <a:rPr lang="id-ID" dirty="0"/>
              <a:t>            }            </a:t>
            </a:r>
          </a:p>
          <a:p>
            <a:r>
              <a:rPr lang="id-ID" dirty="0"/>
              <a:t>            pbox4.SizeMode = PictureBoxSizeMode.StretchImage;</a:t>
            </a:r>
          </a:p>
          <a:p>
            <a:r>
              <a:rPr lang="id-ID" dirty="0"/>
              <a:t>            pbox4.Image = bmp1;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1196752"/>
            <a:ext cx="7772400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d-ID" dirty="0"/>
              <a:t> //Flip Vertical</a:t>
            </a:r>
          </a:p>
          <a:p>
            <a:r>
              <a:rPr lang="en-US" dirty="0"/>
              <a:t>            Bitmap bmp2 = new Bitmap(size, size);</a:t>
            </a:r>
          </a:p>
          <a:p>
            <a:r>
              <a:rPr lang="es-ES" dirty="0"/>
              <a:t>            </a:t>
            </a:r>
            <a:r>
              <a:rPr lang="es-ES" dirty="0" err="1"/>
              <a:t>for</a:t>
            </a:r>
            <a:r>
              <a:rPr lang="es-ES" dirty="0"/>
              <a:t> (</a:t>
            </a:r>
            <a:r>
              <a:rPr lang="es-ES" dirty="0" err="1"/>
              <a:t>int</a:t>
            </a:r>
            <a:r>
              <a:rPr lang="es-ES" dirty="0"/>
              <a:t> y = 0; y &lt; </a:t>
            </a:r>
            <a:r>
              <a:rPr lang="es-ES" dirty="0" err="1"/>
              <a:t>size</a:t>
            </a:r>
            <a:r>
              <a:rPr lang="es-ES" dirty="0"/>
              <a:t>; y++)</a:t>
            </a:r>
          </a:p>
          <a:p>
            <a:r>
              <a:rPr lang="id-ID" dirty="0"/>
              <a:t>            {</a:t>
            </a:r>
          </a:p>
          <a:p>
            <a:r>
              <a:rPr lang="en-US" dirty="0"/>
              <a:t>                for (</a:t>
            </a:r>
            <a:r>
              <a:rPr lang="en-US" dirty="0" err="1"/>
              <a:t>int</a:t>
            </a:r>
            <a:r>
              <a:rPr lang="en-US" dirty="0"/>
              <a:t> x = 0; x &lt; size; x++)</a:t>
            </a:r>
          </a:p>
          <a:p>
            <a:r>
              <a:rPr lang="id-ID" dirty="0"/>
              <a:t>                {</a:t>
            </a:r>
          </a:p>
          <a:p>
            <a:r>
              <a:rPr lang="id-ID" dirty="0"/>
              <a:t>                    int a = size - y;                    </a:t>
            </a:r>
          </a:p>
          <a:p>
            <a:r>
              <a:rPr lang="id-ID" dirty="0"/>
              <a:t>                    pC = source.GetPixel(x, size-1-y);                   </a:t>
            </a:r>
          </a:p>
          <a:p>
            <a:r>
              <a:rPr lang="id-ID" dirty="0"/>
              <a:t>                    bmp2.SetPixel(x, y, Color.FromArgb(pC.R, pC.G, pC.B));</a:t>
            </a:r>
          </a:p>
          <a:p>
            <a:r>
              <a:rPr lang="id-ID" dirty="0"/>
              <a:t>                }</a:t>
            </a:r>
          </a:p>
          <a:p>
            <a:endParaRPr lang="id-ID" dirty="0"/>
          </a:p>
          <a:p>
            <a:r>
              <a:rPr lang="id-ID" dirty="0"/>
              <a:t>            }</a:t>
            </a:r>
          </a:p>
          <a:p>
            <a:r>
              <a:rPr lang="id-ID" dirty="0"/>
              <a:t>            </a:t>
            </a:r>
            <a:r>
              <a:rPr lang="id-ID" dirty="0" smtClean="0"/>
              <a:t>pbox5.SizeMode </a:t>
            </a:r>
            <a:r>
              <a:rPr lang="id-ID" dirty="0"/>
              <a:t>= </a:t>
            </a:r>
            <a:r>
              <a:rPr lang="id-ID" dirty="0" smtClean="0"/>
              <a:t>PictureBoxSizeMode.StretchImage</a:t>
            </a:r>
            <a:r>
              <a:rPr lang="id-ID" dirty="0"/>
              <a:t>;</a:t>
            </a:r>
          </a:p>
          <a:p>
            <a:r>
              <a:rPr lang="id-ID" dirty="0"/>
              <a:t>            </a:t>
            </a:r>
            <a:r>
              <a:rPr lang="id-ID" dirty="0" smtClean="0"/>
              <a:t>pbox5.Image </a:t>
            </a:r>
            <a:r>
              <a:rPr lang="id-ID" dirty="0"/>
              <a:t>= bmp2;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500" t="16296" r="65417" b="44445"/>
          <a:stretch>
            <a:fillRect/>
          </a:stretch>
        </p:blipFill>
        <p:spPr bwMode="auto">
          <a:xfrm>
            <a:off x="1403648" y="1412776"/>
            <a:ext cx="4953000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609600"/>
            <a:ext cx="6477000" cy="48936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d-ID" sz="1400" dirty="0"/>
              <a:t>// fungsi Contrast</a:t>
            </a:r>
          </a:p>
          <a:p>
            <a:r>
              <a:rPr lang="id-ID" sz="1400" dirty="0"/>
              <a:t>            Bitmap source =  (Bitmap)pbox3.Image;</a:t>
            </a:r>
          </a:p>
          <a:p>
            <a:r>
              <a:rPr lang="id-ID" sz="1400" dirty="0"/>
              <a:t>            Bitmap bmp1 = new Bitmap(source.Height,source.Width);</a:t>
            </a:r>
          </a:p>
          <a:p>
            <a:r>
              <a:rPr lang="id-ID" sz="1400" dirty="0"/>
              <a:t>            bmp1 = source;</a:t>
            </a:r>
          </a:p>
          <a:p>
            <a:r>
              <a:rPr lang="id-ID" sz="1400" dirty="0"/>
              <a:t>            Color pixelColor;</a:t>
            </a:r>
          </a:p>
          <a:p>
            <a:r>
              <a:rPr lang="id-ID" sz="1400" dirty="0"/>
              <a:t>            int k = 30;</a:t>
            </a:r>
          </a:p>
          <a:p>
            <a:r>
              <a:rPr lang="en-US" sz="1400" dirty="0"/>
              <a:t>            for (</a:t>
            </a:r>
            <a:r>
              <a:rPr lang="en-US" sz="1400" dirty="0" err="1"/>
              <a:t>int</a:t>
            </a:r>
            <a:r>
              <a:rPr lang="en-US" sz="1400" dirty="0"/>
              <a:t> y = 0; y &lt; </a:t>
            </a:r>
            <a:r>
              <a:rPr lang="en-US" sz="1400" dirty="0" err="1"/>
              <a:t>source.Height</a:t>
            </a:r>
            <a:r>
              <a:rPr lang="en-US" sz="1400" dirty="0"/>
              <a:t>; y++)</a:t>
            </a:r>
          </a:p>
          <a:p>
            <a:r>
              <a:rPr lang="id-ID" sz="1400" dirty="0"/>
              <a:t>            {</a:t>
            </a:r>
          </a:p>
          <a:p>
            <a:r>
              <a:rPr lang="id-ID" sz="1400" dirty="0"/>
              <a:t>                for (int x = 0; x &lt; source.Width; x++)</a:t>
            </a:r>
          </a:p>
          <a:p>
            <a:r>
              <a:rPr lang="id-ID" sz="1400" dirty="0"/>
              <a:t>                {</a:t>
            </a:r>
          </a:p>
          <a:p>
            <a:r>
              <a:rPr lang="id-ID" sz="1400" dirty="0"/>
              <a:t>                    pixelColor = source.GetPixel(x, y);</a:t>
            </a:r>
          </a:p>
          <a:p>
            <a:r>
              <a:rPr lang="id-ID" sz="1400" dirty="0"/>
              <a:t>                    int red = pixelColor.R;</a:t>
            </a:r>
          </a:p>
          <a:p>
            <a:r>
              <a:rPr lang="id-ID" sz="1400" dirty="0"/>
              <a:t>                    int green = pixelColor.G;</a:t>
            </a:r>
          </a:p>
          <a:p>
            <a:r>
              <a:rPr lang="id-ID" sz="1400" dirty="0"/>
              <a:t>                    int blue = pixelColor.B;</a:t>
            </a:r>
          </a:p>
          <a:p>
            <a:r>
              <a:rPr lang="es-ES" sz="1400" dirty="0"/>
              <a:t>                    </a:t>
            </a:r>
            <a:r>
              <a:rPr lang="es-ES" sz="1400" dirty="0" err="1"/>
              <a:t>if</a:t>
            </a:r>
            <a:r>
              <a:rPr lang="es-ES" sz="1400" dirty="0"/>
              <a:t> ((red + k) &lt;= 255)   { red = red + k; } ;    </a:t>
            </a:r>
          </a:p>
          <a:p>
            <a:r>
              <a:rPr lang="en-US" sz="1400" dirty="0"/>
              <a:t>                    if ((green + k) &lt;= 255) { green = green + k; }; </a:t>
            </a:r>
          </a:p>
          <a:p>
            <a:r>
              <a:rPr lang="en-US" sz="1400" dirty="0"/>
              <a:t>                    if ((blue + k) &lt;= 255)  { blue = blue + k; } ;                   </a:t>
            </a:r>
          </a:p>
          <a:p>
            <a:r>
              <a:rPr lang="id-ID" sz="1400" dirty="0"/>
              <a:t>                    bmp1.SetPixel(x, y, Color.FromArgb(red,green,blue));</a:t>
            </a:r>
          </a:p>
          <a:p>
            <a:r>
              <a:rPr lang="id-ID" sz="1400" dirty="0"/>
              <a:t>                }</a:t>
            </a:r>
          </a:p>
          <a:p>
            <a:r>
              <a:rPr lang="id-ID" sz="1400" dirty="0"/>
              <a:t>            }         </a:t>
            </a:r>
          </a:p>
          <a:p>
            <a:r>
              <a:rPr lang="id-ID" sz="1400" dirty="0"/>
              <a:t>            pbox8.SizeMode = PictureBoxSizeMode.StretchImage;</a:t>
            </a:r>
          </a:p>
          <a:p>
            <a:r>
              <a:rPr lang="id-ID" sz="1400" dirty="0"/>
              <a:t>            pbox8.Image = bmp1;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850" t="9534" r="36413" b="51267"/>
          <a:stretch>
            <a:fillRect/>
          </a:stretch>
        </p:blipFill>
        <p:spPr bwMode="auto">
          <a:xfrm>
            <a:off x="323528" y="1196752"/>
            <a:ext cx="7632848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650" t="9401" r="25000" b="38800"/>
          <a:stretch>
            <a:fillRect/>
          </a:stretch>
        </p:blipFill>
        <p:spPr bwMode="auto">
          <a:xfrm>
            <a:off x="1043608" y="2060848"/>
            <a:ext cx="75152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1850" t="9534" r="25388" b="38667"/>
          <a:stretch>
            <a:fillRect/>
          </a:stretch>
        </p:blipFill>
        <p:spPr bwMode="auto">
          <a:xfrm>
            <a:off x="1691680" y="1484784"/>
            <a:ext cx="612846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22044" t="9401" r="25000" b="39500"/>
          <a:stretch>
            <a:fillRect/>
          </a:stretch>
        </p:blipFill>
        <p:spPr bwMode="auto">
          <a:xfrm>
            <a:off x="1835696" y="2420888"/>
            <a:ext cx="6336704" cy="343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d-ID" dirty="0" smtClean="0"/>
              <a:t>Open and Save Image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Open Image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1850" t="9534" r="36413" b="51267"/>
          <a:stretch>
            <a:fillRect/>
          </a:stretch>
        </p:blipFill>
        <p:spPr bwMode="auto">
          <a:xfrm>
            <a:off x="323528" y="1844824"/>
            <a:ext cx="7632848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43608" y="2471985"/>
            <a:ext cx="7776864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d-ID" dirty="0" smtClean="0"/>
              <a:t> private void openToolStripMenuItem_Click(object sender, EventArgs e)</a:t>
            </a:r>
          </a:p>
          <a:p>
            <a:r>
              <a:rPr lang="id-ID" dirty="0" smtClean="0"/>
              <a:t>        {</a:t>
            </a:r>
          </a:p>
          <a:p>
            <a:r>
              <a:rPr lang="id-ID" dirty="0" smtClean="0"/>
              <a:t>            OpenFileDialog ofd = new OpenFileDialog();</a:t>
            </a:r>
          </a:p>
          <a:p>
            <a:r>
              <a:rPr lang="id-ID" dirty="0" smtClean="0"/>
              <a:t>            ofd.Filter = "jpg (*.jpg)|*.jpg|bmp (*.bmp)|*.bmp";</a:t>
            </a:r>
          </a:p>
          <a:p>
            <a:endParaRPr lang="id-ID" dirty="0" smtClean="0"/>
          </a:p>
          <a:p>
            <a:r>
              <a:rPr lang="id-ID" dirty="0" smtClean="0"/>
              <a:t>            if (ofd.ShowDialog() == DialogResult.OK &amp;&amp; ofd.FileName.Length &gt; 0)</a:t>
            </a:r>
          </a:p>
          <a:p>
            <a:r>
              <a:rPr lang="id-ID" dirty="0" smtClean="0"/>
              <a:t>            {</a:t>
            </a:r>
          </a:p>
          <a:p>
            <a:r>
              <a:rPr lang="id-ID" dirty="0" smtClean="0"/>
              <a:t>                pictureBox1.SizeMode = PictureBoxSizeMode.Zoom;</a:t>
            </a:r>
          </a:p>
          <a:p>
            <a:r>
              <a:rPr lang="id-ID" dirty="0" smtClean="0"/>
              <a:t>                pictureBox1.Image = Image.FromFile(ofd.FileName);</a:t>
            </a:r>
          </a:p>
          <a:p>
            <a:r>
              <a:rPr lang="id-ID" dirty="0" smtClean="0"/>
              <a:t>            }</a:t>
            </a:r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        }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Save 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22044" t="9401" r="25000" b="39500"/>
          <a:stretch>
            <a:fillRect/>
          </a:stretch>
        </p:blipFill>
        <p:spPr bwMode="auto">
          <a:xfrm>
            <a:off x="899592" y="1916832"/>
            <a:ext cx="6336704" cy="343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19672" y="2204864"/>
            <a:ext cx="7524328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d-ID" dirty="0" smtClean="0"/>
              <a:t> private void saveASToolStripMenuItem_Click(object sender, EventArgs e)</a:t>
            </a:r>
          </a:p>
          <a:p>
            <a:r>
              <a:rPr lang="id-ID" dirty="0" smtClean="0"/>
              <a:t>        {</a:t>
            </a:r>
          </a:p>
          <a:p>
            <a:r>
              <a:rPr lang="id-ID" dirty="0" smtClean="0"/>
              <a:t>            SaveFileDialog sfd = new SaveFileDialog();</a:t>
            </a:r>
          </a:p>
          <a:p>
            <a:r>
              <a:rPr lang="id-ID" dirty="0" smtClean="0"/>
              <a:t>            sfd.Filter = "jpg (*.jpg)|*.jpg|bmp (*.bmp)|*.bmp";</a:t>
            </a:r>
          </a:p>
          <a:p>
            <a:r>
              <a:rPr lang="id-ID" dirty="0" smtClean="0"/>
              <a:t>            if (sfd.ShowDialog() == DialogResult.OK &amp;&amp; sfd.FileName.Length &gt; 0)</a:t>
            </a:r>
          </a:p>
          <a:p>
            <a:r>
              <a:rPr lang="id-ID" dirty="0" smtClean="0"/>
              <a:t>            {</a:t>
            </a:r>
          </a:p>
          <a:p>
            <a:r>
              <a:rPr lang="id-ID" dirty="0" smtClean="0"/>
              <a:t>                pictureBox1.Image.Save(sfd.FileName);</a:t>
            </a:r>
          </a:p>
          <a:p>
            <a:r>
              <a:rPr lang="id-ID" dirty="0" smtClean="0"/>
              <a:t>            }</a:t>
            </a:r>
          </a:p>
          <a:p>
            <a:r>
              <a:rPr lang="id-ID" dirty="0" smtClean="0"/>
              <a:t>        }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RGB Color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456" t="9534" r="24994" b="38667"/>
          <a:stretch>
            <a:fillRect/>
          </a:stretch>
        </p:blipFill>
        <p:spPr bwMode="auto">
          <a:xfrm>
            <a:off x="323527" y="1556792"/>
            <a:ext cx="727864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187624" y="548680"/>
            <a:ext cx="7344816" cy="59093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d-ID" dirty="0" smtClean="0"/>
              <a:t> //pictureBox3</a:t>
            </a:r>
          </a:p>
          <a:p>
            <a:r>
              <a:rPr lang="id-ID" dirty="0" smtClean="0"/>
              <a:t>            </a:t>
            </a:r>
          </a:p>
          <a:p>
            <a:r>
              <a:rPr lang="id-ID" dirty="0" smtClean="0"/>
              <a:t>            Bitmap bmp1 = new Bitmap(200,140);           </a:t>
            </a:r>
          </a:p>
          <a:p>
            <a:r>
              <a:rPr lang="en-US" dirty="0" smtClean="0"/>
              <a:t>            Color </a:t>
            </a:r>
            <a:r>
              <a:rPr lang="en-US" dirty="0" err="1" smtClean="0"/>
              <a:t>merah</a:t>
            </a:r>
            <a:r>
              <a:rPr lang="en-US" dirty="0" smtClean="0"/>
              <a:t> = </a:t>
            </a:r>
            <a:r>
              <a:rPr lang="en-US" dirty="0" err="1" smtClean="0"/>
              <a:t>Color.FromArgb</a:t>
            </a:r>
            <a:r>
              <a:rPr lang="en-US" dirty="0" smtClean="0"/>
              <a:t>(255, 0, 0);</a:t>
            </a:r>
          </a:p>
          <a:p>
            <a:r>
              <a:rPr lang="en-US" dirty="0" smtClean="0"/>
              <a:t>            Color </a:t>
            </a:r>
            <a:r>
              <a:rPr lang="en-US" dirty="0" err="1" smtClean="0"/>
              <a:t>putih</a:t>
            </a:r>
            <a:r>
              <a:rPr lang="en-US" dirty="0" smtClean="0"/>
              <a:t> = </a:t>
            </a:r>
            <a:r>
              <a:rPr lang="en-US" dirty="0" err="1" smtClean="0"/>
              <a:t>Color.FromArgb</a:t>
            </a:r>
            <a:r>
              <a:rPr lang="en-US" dirty="0" smtClean="0"/>
              <a:t>(255, 255, 255</a:t>
            </a:r>
            <a:r>
              <a:rPr lang="en-US" dirty="0" smtClean="0"/>
              <a:t>);</a:t>
            </a:r>
            <a:endParaRPr lang="id-ID" dirty="0" smtClean="0"/>
          </a:p>
          <a:p>
            <a:r>
              <a:rPr lang="es-ES" dirty="0" smtClean="0"/>
              <a:t>            </a:t>
            </a:r>
            <a:r>
              <a:rPr lang="es-ES" dirty="0" err="1" smtClean="0"/>
              <a:t>for</a:t>
            </a:r>
            <a:r>
              <a:rPr lang="es-ES" dirty="0" smtClean="0"/>
              <a:t> (</a:t>
            </a:r>
            <a:r>
              <a:rPr lang="es-ES" dirty="0" err="1" smtClean="0"/>
              <a:t>int</a:t>
            </a:r>
            <a:r>
              <a:rPr lang="es-ES" dirty="0" smtClean="0"/>
              <a:t> y = 0; y &lt; 70; y++)</a:t>
            </a:r>
          </a:p>
          <a:p>
            <a:r>
              <a:rPr lang="id-ID" dirty="0" smtClean="0"/>
              <a:t>            {</a:t>
            </a:r>
          </a:p>
          <a:p>
            <a:r>
              <a:rPr lang="id-ID" dirty="0" smtClean="0"/>
              <a:t>                for (int x = 0; x &lt; 200; x++)</a:t>
            </a:r>
          </a:p>
          <a:p>
            <a:r>
              <a:rPr lang="id-ID" dirty="0" smtClean="0"/>
              <a:t>                {</a:t>
            </a:r>
          </a:p>
          <a:p>
            <a:r>
              <a:rPr lang="id-ID" dirty="0" smtClean="0"/>
              <a:t>                    bmp1.SetPixel(x, y, merah</a:t>
            </a:r>
            <a:r>
              <a:rPr lang="id-ID" dirty="0" smtClean="0"/>
              <a:t>);</a:t>
            </a:r>
            <a:endParaRPr lang="id-ID" dirty="0" smtClean="0"/>
          </a:p>
          <a:p>
            <a:r>
              <a:rPr lang="id-ID" dirty="0" smtClean="0"/>
              <a:t>                }</a:t>
            </a:r>
          </a:p>
          <a:p>
            <a:r>
              <a:rPr lang="id-ID" dirty="0" smtClean="0"/>
              <a:t>            }</a:t>
            </a:r>
          </a:p>
          <a:p>
            <a:r>
              <a:rPr lang="es-ES" dirty="0" smtClean="0"/>
              <a:t>            </a:t>
            </a:r>
            <a:r>
              <a:rPr lang="es-ES" dirty="0" err="1" smtClean="0"/>
              <a:t>for</a:t>
            </a:r>
            <a:r>
              <a:rPr lang="es-ES" dirty="0" smtClean="0"/>
              <a:t> (</a:t>
            </a:r>
            <a:r>
              <a:rPr lang="es-ES" dirty="0" err="1" smtClean="0"/>
              <a:t>int</a:t>
            </a:r>
            <a:r>
              <a:rPr lang="es-ES" dirty="0" smtClean="0"/>
              <a:t> y = 70; y &lt; 140; y++)</a:t>
            </a:r>
          </a:p>
          <a:p>
            <a:r>
              <a:rPr lang="id-ID" dirty="0" smtClean="0"/>
              <a:t>            {</a:t>
            </a:r>
          </a:p>
          <a:p>
            <a:r>
              <a:rPr lang="id-ID" dirty="0" smtClean="0"/>
              <a:t>                for (int x = 0; x &lt; 200; x++)</a:t>
            </a:r>
          </a:p>
          <a:p>
            <a:r>
              <a:rPr lang="id-ID" dirty="0" smtClean="0"/>
              <a:t>                {</a:t>
            </a:r>
          </a:p>
          <a:p>
            <a:r>
              <a:rPr lang="id-ID" dirty="0" smtClean="0"/>
              <a:t>                    bmp1.SetPixel(x, y, putih</a:t>
            </a:r>
            <a:r>
              <a:rPr lang="id-ID" dirty="0" smtClean="0"/>
              <a:t>);</a:t>
            </a:r>
            <a:endParaRPr lang="id-ID" dirty="0" smtClean="0"/>
          </a:p>
          <a:p>
            <a:r>
              <a:rPr lang="id-ID" dirty="0" smtClean="0"/>
              <a:t>                }</a:t>
            </a:r>
          </a:p>
          <a:p>
            <a:r>
              <a:rPr lang="id-ID" dirty="0" smtClean="0"/>
              <a:t>            }</a:t>
            </a:r>
          </a:p>
          <a:p>
            <a:r>
              <a:rPr lang="id-ID" dirty="0" smtClean="0"/>
              <a:t>            pictureBox3.Image=new Bitmap(bmp1.Height, bmp1.Width);</a:t>
            </a:r>
          </a:p>
          <a:p>
            <a:r>
              <a:rPr lang="id-ID" dirty="0" smtClean="0"/>
              <a:t>            pictureBox3.Image = bmp1;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RGB Color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456" t="9534" r="24994" b="38667"/>
          <a:stretch>
            <a:fillRect/>
          </a:stretch>
        </p:blipFill>
        <p:spPr bwMode="auto">
          <a:xfrm>
            <a:off x="323527" y="1556792"/>
            <a:ext cx="727864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71600" y="612845"/>
            <a:ext cx="7560840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d-ID" dirty="0" smtClean="0"/>
              <a:t> int number1, number2, number3;</a:t>
            </a:r>
          </a:p>
          <a:p>
            <a:r>
              <a:rPr lang="id-ID" dirty="0" smtClean="0"/>
              <a:t>            Int32.TryParse(tb_1.Text, out number1);</a:t>
            </a:r>
          </a:p>
          <a:p>
            <a:r>
              <a:rPr lang="id-ID" dirty="0" smtClean="0"/>
              <a:t>            Int32.TryParse(tb_2.Text, out number2);</a:t>
            </a:r>
          </a:p>
          <a:p>
            <a:r>
              <a:rPr lang="id-ID" dirty="0" smtClean="0"/>
              <a:t>            Int32.TryParse(tb_3.Text, out number3);</a:t>
            </a:r>
          </a:p>
          <a:p>
            <a:r>
              <a:rPr lang="id-ID" dirty="0" smtClean="0"/>
              <a:t>            //panel4.BackColor = Color.FromArgb(number1, number2, number3);</a:t>
            </a:r>
          </a:p>
          <a:p>
            <a:r>
              <a:rPr lang="en-US" dirty="0" smtClean="0"/>
              <a:t>            Bitmap </a:t>
            </a:r>
            <a:r>
              <a:rPr lang="en-US" dirty="0" err="1" smtClean="0"/>
              <a:t>bitCampur</a:t>
            </a:r>
            <a:r>
              <a:rPr lang="en-US" dirty="0" smtClean="0"/>
              <a:t> = new Bitmap(100, 100);</a:t>
            </a:r>
          </a:p>
          <a:p>
            <a:endParaRPr lang="id-ID" dirty="0" smtClean="0"/>
          </a:p>
          <a:p>
            <a:r>
              <a:rPr lang="en-US" dirty="0" smtClean="0"/>
              <a:t>            Bitmap </a:t>
            </a:r>
            <a:r>
              <a:rPr lang="en-US" dirty="0" err="1" smtClean="0"/>
              <a:t>bitRed</a:t>
            </a:r>
            <a:r>
              <a:rPr lang="en-US" dirty="0" smtClean="0"/>
              <a:t> = new Bitmap(100, 100);</a:t>
            </a:r>
          </a:p>
          <a:p>
            <a:r>
              <a:rPr lang="en-US" dirty="0" smtClean="0"/>
              <a:t>            Bitmap </a:t>
            </a:r>
            <a:r>
              <a:rPr lang="en-US" dirty="0" err="1" smtClean="0"/>
              <a:t>bitGreen</a:t>
            </a:r>
            <a:r>
              <a:rPr lang="en-US" dirty="0" smtClean="0"/>
              <a:t> = new Bitmap(100, 100);</a:t>
            </a:r>
          </a:p>
          <a:p>
            <a:r>
              <a:rPr lang="en-US" dirty="0" smtClean="0"/>
              <a:t>            Bitmap </a:t>
            </a:r>
            <a:r>
              <a:rPr lang="en-US" dirty="0" err="1" smtClean="0"/>
              <a:t>bitBlue</a:t>
            </a:r>
            <a:r>
              <a:rPr lang="en-US" dirty="0" smtClean="0"/>
              <a:t> = new Bitmap(100, 100);</a:t>
            </a:r>
          </a:p>
          <a:p>
            <a:r>
              <a:rPr lang="es-ES" dirty="0" smtClean="0"/>
              <a:t>            Color red = </a:t>
            </a:r>
            <a:r>
              <a:rPr lang="es-ES" dirty="0" err="1" smtClean="0"/>
              <a:t>Color.FromArgb</a:t>
            </a:r>
            <a:r>
              <a:rPr lang="es-ES" dirty="0" smtClean="0"/>
              <a:t>(255, 0, 0);</a:t>
            </a:r>
          </a:p>
          <a:p>
            <a:r>
              <a:rPr lang="en-US" dirty="0" smtClean="0"/>
              <a:t>            Color green = </a:t>
            </a:r>
            <a:r>
              <a:rPr lang="en-US" dirty="0" err="1" smtClean="0"/>
              <a:t>Color.FromArgb</a:t>
            </a:r>
            <a:r>
              <a:rPr lang="en-US" dirty="0" smtClean="0"/>
              <a:t>(0, 255, 0);</a:t>
            </a:r>
          </a:p>
          <a:p>
            <a:r>
              <a:rPr lang="en-US" dirty="0" smtClean="0"/>
              <a:t>            Color blue = </a:t>
            </a:r>
            <a:r>
              <a:rPr lang="en-US" dirty="0" err="1" smtClean="0"/>
              <a:t>Color.FromArgb</a:t>
            </a:r>
            <a:r>
              <a:rPr lang="en-US" dirty="0" smtClean="0"/>
              <a:t>(0, 0, 255);</a:t>
            </a:r>
          </a:p>
          <a:p>
            <a:r>
              <a:rPr lang="id-ID" dirty="0" smtClean="0"/>
              <a:t>            Color campur=Color.FromArgb(number1,number2,number3);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1124744"/>
            <a:ext cx="7380312" cy="535531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(</a:t>
            </a:r>
            <a:r>
              <a:rPr lang="es-ES" dirty="0" err="1" smtClean="0"/>
              <a:t>int</a:t>
            </a:r>
            <a:r>
              <a:rPr lang="es-ES" dirty="0" smtClean="0"/>
              <a:t> y = 0; y &lt; 100; y++)</a:t>
            </a:r>
          </a:p>
          <a:p>
            <a:r>
              <a:rPr lang="id-ID" dirty="0" smtClean="0"/>
              <a:t>            {</a:t>
            </a:r>
          </a:p>
          <a:p>
            <a:r>
              <a:rPr lang="id-ID" dirty="0" smtClean="0"/>
              <a:t>                for (int x = 0; x &lt; 100; x++)</a:t>
            </a:r>
          </a:p>
          <a:p>
            <a:r>
              <a:rPr lang="id-ID" dirty="0" smtClean="0"/>
              <a:t>                {</a:t>
            </a:r>
          </a:p>
          <a:p>
            <a:r>
              <a:rPr lang="id-ID" dirty="0" smtClean="0"/>
              <a:t>                    bitRed.SetPixel(x, y, red);</a:t>
            </a:r>
          </a:p>
          <a:p>
            <a:r>
              <a:rPr lang="id-ID" dirty="0" smtClean="0"/>
              <a:t>                    bitGreen.SetPixel(x, y, green);</a:t>
            </a:r>
          </a:p>
          <a:p>
            <a:r>
              <a:rPr lang="id-ID" dirty="0" smtClean="0"/>
              <a:t>                    bitBlue.SetPixel(x, y, blue);</a:t>
            </a:r>
          </a:p>
          <a:p>
            <a:r>
              <a:rPr lang="id-ID" dirty="0" smtClean="0"/>
              <a:t>                    bitCampur.SetPixel(x, y, campur);</a:t>
            </a:r>
          </a:p>
          <a:p>
            <a:r>
              <a:rPr lang="id-ID" dirty="0" smtClean="0"/>
              <a:t>                }</a:t>
            </a:r>
          </a:p>
          <a:p>
            <a:r>
              <a:rPr lang="id-ID" dirty="0" smtClean="0"/>
              <a:t>            }</a:t>
            </a:r>
          </a:p>
          <a:p>
            <a:endParaRPr lang="id-ID" dirty="0" smtClean="0"/>
          </a:p>
          <a:p>
            <a:r>
              <a:rPr lang="id-ID" dirty="0" smtClean="0"/>
              <a:t>            boxColor1.Image = new Bitmap(bitRed.Height, bitRed.Width);</a:t>
            </a:r>
          </a:p>
          <a:p>
            <a:r>
              <a:rPr lang="id-ID" dirty="0" smtClean="0"/>
              <a:t>            boxColor1.Image = bitRed;</a:t>
            </a:r>
          </a:p>
          <a:p>
            <a:r>
              <a:rPr lang="id-ID" dirty="0" smtClean="0"/>
              <a:t>            boxColor2.Image = new Bitmap(bitGreen.Height, bitGreen.Width);</a:t>
            </a:r>
          </a:p>
          <a:p>
            <a:r>
              <a:rPr lang="id-ID" dirty="0" smtClean="0"/>
              <a:t>            boxColor2.Image = bitGreen;</a:t>
            </a:r>
          </a:p>
          <a:p>
            <a:r>
              <a:rPr lang="id-ID" dirty="0" smtClean="0"/>
              <a:t>            boxColor3.Image = new Bitmap(bitBlue.Height, bitBlue.Width);</a:t>
            </a:r>
          </a:p>
          <a:p>
            <a:r>
              <a:rPr lang="id-ID" dirty="0" smtClean="0"/>
              <a:t>            boxColor3.Image = bitBlue;</a:t>
            </a:r>
          </a:p>
          <a:p>
            <a:r>
              <a:rPr lang="id-ID" dirty="0" smtClean="0"/>
              <a:t>            boxColor4.Image = new Bitmap(bitCampur.Height, bitCampur.Width);</a:t>
            </a:r>
          </a:p>
          <a:p>
            <a:r>
              <a:rPr lang="id-ID" dirty="0" smtClean="0"/>
              <a:t>            boxColor4.Image = bitCampur;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750" t="6667" r="61250" b="48889"/>
          <a:stretch>
            <a:fillRect/>
          </a:stretch>
        </p:blipFill>
        <p:spPr bwMode="auto">
          <a:xfrm>
            <a:off x="381000" y="381000"/>
            <a:ext cx="810768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624" y="859934"/>
            <a:ext cx="7086600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d-ID" dirty="0"/>
              <a:t>Bitmap bmp3 = (Bitmap)pbox3.Image;</a:t>
            </a:r>
          </a:p>
          <a:p>
            <a:r>
              <a:rPr lang="id-ID" dirty="0"/>
              <a:t>            Color pixelColor;</a:t>
            </a:r>
          </a:p>
          <a:p>
            <a:r>
              <a:rPr lang="id-ID" dirty="0"/>
              <a:t>            pbox6.Image = new Bitmap(pbox6.Width, pbox6.Height);</a:t>
            </a:r>
          </a:p>
          <a:p>
            <a:r>
              <a:rPr lang="es-ES" dirty="0"/>
              <a:t>            </a:t>
            </a:r>
            <a:r>
              <a:rPr lang="es-ES" dirty="0" err="1"/>
              <a:t>for</a:t>
            </a:r>
            <a:r>
              <a:rPr lang="es-ES" dirty="0"/>
              <a:t> (</a:t>
            </a:r>
            <a:r>
              <a:rPr lang="es-ES" dirty="0" err="1"/>
              <a:t>int</a:t>
            </a:r>
            <a:r>
              <a:rPr lang="es-ES" dirty="0"/>
              <a:t> y = 0; y &lt; bmp3.Height; y++)</a:t>
            </a:r>
          </a:p>
          <a:p>
            <a:r>
              <a:rPr lang="id-ID" dirty="0"/>
              <a:t>            {</a:t>
            </a:r>
          </a:p>
          <a:p>
            <a:r>
              <a:rPr lang="en-US" dirty="0"/>
              <a:t>                for (</a:t>
            </a:r>
            <a:r>
              <a:rPr lang="en-US" dirty="0" err="1"/>
              <a:t>int</a:t>
            </a:r>
            <a:r>
              <a:rPr lang="en-US" dirty="0"/>
              <a:t> x = 0; x &lt; bmp3.Width; x++)</a:t>
            </a:r>
          </a:p>
          <a:p>
            <a:r>
              <a:rPr lang="id-ID" dirty="0"/>
              <a:t>                {                   </a:t>
            </a:r>
          </a:p>
          <a:p>
            <a:r>
              <a:rPr lang="id-ID" dirty="0"/>
              <a:t>                    pixelColor = bmp3.GetPixel(x, y);</a:t>
            </a:r>
          </a:p>
          <a:p>
            <a:r>
              <a:rPr lang="id-ID" dirty="0"/>
              <a:t>                    int red = pixelColor.R;</a:t>
            </a:r>
          </a:p>
          <a:p>
            <a:r>
              <a:rPr lang="id-ID" dirty="0"/>
              <a:t>                    int green = pixelColor.G;</a:t>
            </a:r>
          </a:p>
          <a:p>
            <a:r>
              <a:rPr lang="id-ID" dirty="0"/>
              <a:t>                    int blue = pixelColor.B;</a:t>
            </a:r>
          </a:p>
          <a:p>
            <a:r>
              <a:rPr lang="en-US" dirty="0"/>
              <a:t>                    </a:t>
            </a:r>
            <a:r>
              <a:rPr lang="en-US" dirty="0" err="1"/>
              <a:t>int</a:t>
            </a:r>
            <a:r>
              <a:rPr lang="en-US" dirty="0"/>
              <a:t> rata = (</a:t>
            </a:r>
            <a:r>
              <a:rPr lang="en-US" dirty="0" err="1"/>
              <a:t>int</a:t>
            </a:r>
            <a:r>
              <a:rPr lang="en-US" dirty="0"/>
              <a:t>)(red + green + blue) / 3;</a:t>
            </a:r>
          </a:p>
          <a:p>
            <a:r>
              <a:rPr lang="id-ID" dirty="0"/>
              <a:t>                    bmp3.SetPixel(x, y, Color.FromArgb(rata, rata, rata));</a:t>
            </a:r>
          </a:p>
          <a:p>
            <a:r>
              <a:rPr lang="id-ID" dirty="0"/>
              <a:t>                  </a:t>
            </a:r>
            <a:r>
              <a:rPr lang="id-ID" dirty="0" smtClean="0"/>
              <a:t>}</a:t>
            </a:r>
            <a:endParaRPr lang="id-ID" dirty="0"/>
          </a:p>
          <a:p>
            <a:r>
              <a:rPr lang="id-ID" dirty="0"/>
              <a:t>            </a:t>
            </a:r>
            <a:r>
              <a:rPr lang="id-ID" dirty="0" smtClean="0"/>
              <a:t>}</a:t>
            </a:r>
            <a:endParaRPr lang="id-ID" dirty="0"/>
          </a:p>
          <a:p>
            <a:r>
              <a:rPr lang="id-ID" dirty="0"/>
              <a:t>            pbox6.SizeMode = PictureBoxSizeMode.StretchImage;</a:t>
            </a:r>
          </a:p>
          <a:p>
            <a:r>
              <a:rPr lang="id-ID" dirty="0"/>
              <a:t>            pbox6.Image = bmp3;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750" t="6667" r="61250" b="48889"/>
          <a:stretch>
            <a:fillRect/>
          </a:stretch>
        </p:blipFill>
        <p:spPr bwMode="auto">
          <a:xfrm>
            <a:off x="381000" y="381000"/>
            <a:ext cx="810768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1078</Words>
  <Application>Microsoft Office PowerPoint</Application>
  <PresentationFormat>On-screen Show (4:3)</PresentationFormat>
  <Paragraphs>170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Praktikum 2</vt:lpstr>
      <vt:lpstr>Open and Save Image</vt:lpstr>
      <vt:lpstr>Open Image</vt:lpstr>
      <vt:lpstr>Save As</vt:lpstr>
      <vt:lpstr>RGB Color</vt:lpstr>
      <vt:lpstr>RGB Color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Praktikum 2</dc:title>
  <dc:creator>heroyudo</dc:creator>
  <cp:lastModifiedBy>heroyudo</cp:lastModifiedBy>
  <cp:revision>5</cp:revision>
  <dcterms:created xsi:type="dcterms:W3CDTF">2016-04-14T11:52:04Z</dcterms:created>
  <dcterms:modified xsi:type="dcterms:W3CDTF">2016-04-24T03:02:21Z</dcterms:modified>
</cp:coreProperties>
</file>